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438bb816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438bb816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438bb816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438bb816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438bb816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438bb816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438bb816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438bb816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438bb816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438bb816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97800" y="744575"/>
            <a:ext cx="10824649" cy="430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Worldskills event Birmingham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</a:rPr>
              <a:t>This is an exciting opportunity to look at the job opportunities available in a major job convention in Birmingham. The cost is £12.00 to help support the cost of travel by coach. This is a unique opportunity and not one we would want them to miss out on!!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7295" y="115245"/>
            <a:ext cx="7382925" cy="491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706" y="214525"/>
            <a:ext cx="7411994" cy="49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69701"/>
            <a:ext cx="8974500" cy="334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15901"/>
            <a:ext cx="8408275" cy="4649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